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42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83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491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07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4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758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8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665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2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315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09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FE1EC-1490-4CF6-AF2D-D1E342A4263B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6056C-E0A9-48A2-A902-B4CB3E451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13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75870" cy="712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9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838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60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47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915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" y="1748"/>
            <a:ext cx="12192179" cy="685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39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4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07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17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Almir Alicehajic</dc:creator>
  <cp:lastModifiedBy>Almir</cp:lastModifiedBy>
  <cp:revision>2</cp:revision>
  <dcterms:created xsi:type="dcterms:W3CDTF">2022-09-14T09:29:38Z</dcterms:created>
  <dcterms:modified xsi:type="dcterms:W3CDTF">2022-09-14T20:40:05Z</dcterms:modified>
</cp:coreProperties>
</file>